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0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2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40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13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1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0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89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1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15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C4D9B-BCF5-4914-A6E8-E336086CB589}" type="datetimeFigureOut">
              <a:rPr lang="nl-NL" smtClean="0"/>
              <a:t>19-12-2017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126B-2F26-4966-AF06-33F0297B2B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5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Foto’s van de tuin van Nienke van Dijk</a:t>
            </a:r>
            <a:br>
              <a:rPr lang="nl-NL" dirty="0" smtClean="0"/>
            </a:br>
            <a:r>
              <a:rPr lang="nl-NL" dirty="0" smtClean="0"/>
              <a:t>(bestaande situatie)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40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4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4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0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8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3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9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3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2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7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57389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634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2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0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0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631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</TotalTime>
  <Words>8</Words>
  <Application>Microsoft Office PowerPoint</Application>
  <PresentationFormat>Breedbeeld</PresentationFormat>
  <Paragraphs>1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Foto’s van de tuin van Nienke van Dijk (bestaande situatie)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Foto’s van de tuin van Nienke van Dijk (bestaande situatie)</dc:title>
  <dc:creator>Hannie Kwant</dc:creator>
  <cp:lastModifiedBy>Hannie Kwant</cp:lastModifiedBy>
  <cp:revision>3</cp:revision>
  <dcterms:created xsi:type="dcterms:W3CDTF">2017-12-19T11:52:42Z</dcterms:created>
  <dcterms:modified xsi:type="dcterms:W3CDTF">2017-12-19T11:58:27Z</dcterms:modified>
</cp:coreProperties>
</file>